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M Berry" initials="LB" lastIdx="1" clrIdx="0">
    <p:extLst>
      <p:ext uri="{19B8F6BF-5375-455C-9EA6-DF929625EA0E}">
        <p15:presenceInfo xmlns:p15="http://schemas.microsoft.com/office/powerpoint/2012/main" userId="S::lberry@northernyork.org::53ae271f-ce4b-4a49-8c3d-8617ff85f2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163C9-AB37-5CEA-57DE-BD3F206AC5F5}" v="163" dt="2020-09-22T19:23:47.726"/>
    <p1510:client id="{56D05B67-7C09-4CE3-99A7-9AADCEAA962D}" v="1206" dt="2019-09-11T21:29:17.307"/>
    <p1510:client id="{64B0E461-FB98-45BF-D804-E3714CB82173}" v="1" dt="2019-09-11T21:30:56.330"/>
    <p1510:client id="{A8B805E1-E02D-8FBA-BE8D-E785793989A6}" v="31" dt="2019-09-12T10:32:03.379"/>
  </p1510:revLst>
</p1510:revInfo>
</file>

<file path=ppt/tableStyles.xml><?xml version="1.0" encoding="utf-8"?>
<a:tblStyleLst xmlns:a="http://schemas.openxmlformats.org/drawingml/2006/main" def="{2CC6AF94-5CE1-4BC9-9C43-C78EFDBD4F97}">
  <a:tblStyle styleId="{2CC6AF94-5CE1-4BC9-9C43-C78EFDBD4F9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 Berry" userId="S::lberry@northernyork.org::53ae271f-ce4b-4a49-8c3d-8617ff85f2c9" providerId="AD" clId="Web-{56D05B67-7C09-4CE3-99A7-9AADCEAA962D}"/>
    <pc:docChg chg="delSld modSld">
      <pc:chgData name="Lauren M Berry" userId="S::lberry@northernyork.org::53ae271f-ce4b-4a49-8c3d-8617ff85f2c9" providerId="AD" clId="Web-{56D05B67-7C09-4CE3-99A7-9AADCEAA962D}" dt="2019-09-11T21:29:17.307" v="1175" actId="20577"/>
      <pc:docMkLst>
        <pc:docMk/>
      </pc:docMkLst>
      <pc:sldChg chg="modSp">
        <pc:chgData name="Lauren M Berry" userId="S::lberry@northernyork.org::53ae271f-ce4b-4a49-8c3d-8617ff85f2c9" providerId="AD" clId="Web-{56D05B67-7C09-4CE3-99A7-9AADCEAA962D}" dt="2019-09-11T21:09:29.419" v="15" actId="20577"/>
        <pc:sldMkLst>
          <pc:docMk/>
          <pc:sldMk cId="0" sldId="256"/>
        </pc:sldMkLst>
        <pc:spChg chg="mod">
          <ac:chgData name="Lauren M Berry" userId="S::lberry@northernyork.org::53ae271f-ce4b-4a49-8c3d-8617ff85f2c9" providerId="AD" clId="Web-{56D05B67-7C09-4CE3-99A7-9AADCEAA962D}" dt="2019-09-11T21:09:24.747" v="12" actId="107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Lauren M Berry" userId="S::lberry@northernyork.org::53ae271f-ce4b-4a49-8c3d-8617ff85f2c9" providerId="AD" clId="Web-{56D05B67-7C09-4CE3-99A7-9AADCEAA962D}" dt="2019-09-11T21:09:29.419" v="15" actId="20577"/>
          <ac:spMkLst>
            <pc:docMk/>
            <pc:sldMk cId="0" sldId="256"/>
            <ac:spMk id="86" creationId="{00000000-0000-0000-0000-000000000000}"/>
          </ac:spMkLst>
        </pc:spChg>
      </pc:sldChg>
      <pc:sldChg chg="addSp delSp modSp">
        <pc:chgData name="Lauren M Berry" userId="S::lberry@northernyork.org::53ae271f-ce4b-4a49-8c3d-8617ff85f2c9" providerId="AD" clId="Web-{56D05B67-7C09-4CE3-99A7-9AADCEAA962D}" dt="2019-09-11T21:11:35.016" v="22" actId="1076"/>
        <pc:sldMkLst>
          <pc:docMk/>
          <pc:sldMk cId="0" sldId="258"/>
        </pc:sldMkLst>
        <pc:picChg chg="add mod">
          <ac:chgData name="Lauren M Berry" userId="S::lberry@northernyork.org::53ae271f-ce4b-4a49-8c3d-8617ff85f2c9" providerId="AD" clId="Web-{56D05B67-7C09-4CE3-99A7-9AADCEAA962D}" dt="2019-09-11T21:11:35.016" v="22" actId="1076"/>
          <ac:picMkLst>
            <pc:docMk/>
            <pc:sldMk cId="0" sldId="258"/>
            <ac:picMk id="2" creationId="{7F84E38B-4AFB-4F47-8C95-AF03AA11E75B}"/>
          </ac:picMkLst>
        </pc:picChg>
        <pc:picChg chg="del">
          <ac:chgData name="Lauren M Berry" userId="S::lberry@northernyork.org::53ae271f-ce4b-4a49-8c3d-8617ff85f2c9" providerId="AD" clId="Web-{56D05B67-7C09-4CE3-99A7-9AADCEAA962D}" dt="2019-09-11T21:09:44.732" v="18"/>
          <ac:picMkLst>
            <pc:docMk/>
            <pc:sldMk cId="0" sldId="258"/>
            <ac:picMk id="101" creationId="{00000000-0000-0000-0000-000000000000}"/>
          </ac:picMkLst>
        </pc:picChg>
      </pc:sldChg>
      <pc:sldChg chg="addSp delSp modSp">
        <pc:chgData name="Lauren M Berry" userId="S::lberry@northernyork.org::53ae271f-ce4b-4a49-8c3d-8617ff85f2c9" providerId="AD" clId="Web-{56D05B67-7C09-4CE3-99A7-9AADCEAA962D}" dt="2019-09-11T21:14:04.942" v="39" actId="1076"/>
        <pc:sldMkLst>
          <pc:docMk/>
          <pc:sldMk cId="0" sldId="260"/>
        </pc:sldMkLst>
        <pc:spChg chg="add del mod">
          <ac:chgData name="Lauren M Berry" userId="S::lberry@northernyork.org::53ae271f-ce4b-4a49-8c3d-8617ff85f2c9" providerId="AD" clId="Web-{56D05B67-7C09-4CE3-99A7-9AADCEAA962D}" dt="2019-09-11T21:13:20.816" v="33"/>
          <ac:spMkLst>
            <pc:docMk/>
            <pc:sldMk cId="0" sldId="260"/>
            <ac:spMk id="3" creationId="{3CC799B8-D64E-48A1-9F95-AF6C461BC264}"/>
          </ac:spMkLst>
        </pc:spChg>
        <pc:picChg chg="add del mod modCrop">
          <ac:chgData name="Lauren M Berry" userId="S::lberry@northernyork.org::53ae271f-ce4b-4a49-8c3d-8617ff85f2c9" providerId="AD" clId="Web-{56D05B67-7C09-4CE3-99A7-9AADCEAA962D}" dt="2019-09-11T21:13:54.551" v="35"/>
          <ac:picMkLst>
            <pc:docMk/>
            <pc:sldMk cId="0" sldId="260"/>
            <ac:picMk id="4" creationId="{89762FDB-F8B5-4F5F-92AD-01341581FF12}"/>
          </ac:picMkLst>
        </pc:picChg>
        <pc:picChg chg="add mod">
          <ac:chgData name="Lauren M Berry" userId="S::lberry@northernyork.org::53ae271f-ce4b-4a49-8c3d-8617ff85f2c9" providerId="AD" clId="Web-{56D05B67-7C09-4CE3-99A7-9AADCEAA962D}" dt="2019-09-11T21:14:04.942" v="39" actId="1076"/>
          <ac:picMkLst>
            <pc:docMk/>
            <pc:sldMk cId="0" sldId="260"/>
            <ac:picMk id="6" creationId="{1C0B5F97-29BC-4DDE-8A19-75A8378EC829}"/>
          </ac:picMkLst>
        </pc:picChg>
        <pc:picChg chg="del">
          <ac:chgData name="Lauren M Berry" userId="S::lberry@northernyork.org::53ae271f-ce4b-4a49-8c3d-8617ff85f2c9" providerId="AD" clId="Web-{56D05B67-7C09-4CE3-99A7-9AADCEAA962D}" dt="2019-09-11T21:11:47.501" v="23"/>
          <ac:picMkLst>
            <pc:docMk/>
            <pc:sldMk cId="0" sldId="260"/>
            <ac:picMk id="117" creationId="{00000000-0000-0000-0000-000000000000}"/>
          </ac:picMkLst>
        </pc:picChg>
      </pc:sldChg>
      <pc:sldChg chg="modSp">
        <pc:chgData name="Lauren M Berry" userId="S::lberry@northernyork.org::53ae271f-ce4b-4a49-8c3d-8617ff85f2c9" providerId="AD" clId="Web-{56D05B67-7C09-4CE3-99A7-9AADCEAA962D}" dt="2019-09-11T21:15:15.068" v="126" actId="1076"/>
        <pc:sldMkLst>
          <pc:docMk/>
          <pc:sldMk cId="0" sldId="261"/>
        </pc:sldMkLst>
        <pc:spChg chg="mod">
          <ac:chgData name="Lauren M Berry" userId="S::lberry@northernyork.org::53ae271f-ce4b-4a49-8c3d-8617ff85f2c9" providerId="AD" clId="Web-{56D05B67-7C09-4CE3-99A7-9AADCEAA962D}" dt="2019-09-11T21:15:11.318" v="125" actId="1076"/>
          <ac:spMkLst>
            <pc:docMk/>
            <pc:sldMk cId="0" sldId="261"/>
            <ac:spMk id="124" creationId="{00000000-0000-0000-0000-000000000000}"/>
          </ac:spMkLst>
        </pc:spChg>
        <pc:spChg chg="mod">
          <ac:chgData name="Lauren M Berry" userId="S::lberry@northernyork.org::53ae271f-ce4b-4a49-8c3d-8617ff85f2c9" providerId="AD" clId="Web-{56D05B67-7C09-4CE3-99A7-9AADCEAA962D}" dt="2019-09-11T21:15:15.068" v="126" actId="1076"/>
          <ac:spMkLst>
            <pc:docMk/>
            <pc:sldMk cId="0" sldId="261"/>
            <ac:spMk id="126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16:06.179" v="201" actId="20577"/>
        <pc:sldMkLst>
          <pc:docMk/>
          <pc:sldMk cId="0" sldId="262"/>
        </pc:sldMkLst>
        <pc:spChg chg="mod">
          <ac:chgData name="Lauren M Berry" userId="S::lberry@northernyork.org::53ae271f-ce4b-4a49-8c3d-8617ff85f2c9" providerId="AD" clId="Web-{56D05B67-7C09-4CE3-99A7-9AADCEAA962D}" dt="2019-09-11T21:16:06.179" v="201" actId="20577"/>
          <ac:spMkLst>
            <pc:docMk/>
            <pc:sldMk cId="0" sldId="262"/>
            <ac:spMk id="133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16:31.367" v="207" actId="20577"/>
        <pc:sldMkLst>
          <pc:docMk/>
          <pc:sldMk cId="0" sldId="263"/>
        </pc:sldMkLst>
        <pc:spChg chg="mod">
          <ac:chgData name="Lauren M Berry" userId="S::lberry@northernyork.org::53ae271f-ce4b-4a49-8c3d-8617ff85f2c9" providerId="AD" clId="Web-{56D05B67-7C09-4CE3-99A7-9AADCEAA962D}" dt="2019-09-11T21:16:31.367" v="207" actId="20577"/>
          <ac:spMkLst>
            <pc:docMk/>
            <pc:sldMk cId="0" sldId="263"/>
            <ac:spMk id="140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16:40.258" v="211" actId="20577"/>
        <pc:sldMkLst>
          <pc:docMk/>
          <pc:sldMk cId="0" sldId="264"/>
        </pc:sldMkLst>
        <pc:spChg chg="mod">
          <ac:chgData name="Lauren M Berry" userId="S::lberry@northernyork.org::53ae271f-ce4b-4a49-8c3d-8617ff85f2c9" providerId="AD" clId="Web-{56D05B67-7C09-4CE3-99A7-9AADCEAA962D}" dt="2019-09-11T21:16:40.258" v="211" actId="20577"/>
          <ac:spMkLst>
            <pc:docMk/>
            <pc:sldMk cId="0" sldId="264"/>
            <ac:spMk id="147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17:43.853" v="232" actId="20577"/>
        <pc:sldMkLst>
          <pc:docMk/>
          <pc:sldMk cId="0" sldId="266"/>
        </pc:sldMkLst>
        <pc:spChg chg="mod">
          <ac:chgData name="Lauren M Berry" userId="S::lberry@northernyork.org::53ae271f-ce4b-4a49-8c3d-8617ff85f2c9" providerId="AD" clId="Web-{56D05B67-7C09-4CE3-99A7-9AADCEAA962D}" dt="2019-09-11T21:17:43.853" v="232" actId="20577"/>
          <ac:spMkLst>
            <pc:docMk/>
            <pc:sldMk cId="0" sldId="266"/>
            <ac:spMk id="161" creationId="{00000000-0000-0000-0000-000000000000}"/>
          </ac:spMkLst>
        </pc:spChg>
      </pc:sldChg>
      <pc:sldChg chg="del">
        <pc:chgData name="Lauren M Berry" userId="S::lberry@northernyork.org::53ae271f-ce4b-4a49-8c3d-8617ff85f2c9" providerId="AD" clId="Web-{56D05B67-7C09-4CE3-99A7-9AADCEAA962D}" dt="2019-09-11T21:17:09.384" v="213"/>
        <pc:sldMkLst>
          <pc:docMk/>
          <pc:sldMk cId="0" sldId="267"/>
        </pc:sldMkLst>
      </pc:sldChg>
      <pc:sldChg chg="modSp">
        <pc:chgData name="Lauren M Berry" userId="S::lberry@northernyork.org::53ae271f-ce4b-4a49-8c3d-8617ff85f2c9" providerId="AD" clId="Web-{56D05B67-7C09-4CE3-99A7-9AADCEAA962D}" dt="2019-09-11T21:17:31.868" v="222" actId="20577"/>
        <pc:sldMkLst>
          <pc:docMk/>
          <pc:sldMk cId="0" sldId="268"/>
        </pc:sldMkLst>
        <pc:spChg chg="mod">
          <ac:chgData name="Lauren M Berry" userId="S::lberry@northernyork.org::53ae271f-ce4b-4a49-8c3d-8617ff85f2c9" providerId="AD" clId="Web-{56D05B67-7C09-4CE3-99A7-9AADCEAA962D}" dt="2019-09-11T21:17:31.868" v="222" actId="20577"/>
          <ac:spMkLst>
            <pc:docMk/>
            <pc:sldMk cId="0" sldId="268"/>
            <ac:spMk id="175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20:03.388" v="535" actId="20577"/>
        <pc:sldMkLst>
          <pc:docMk/>
          <pc:sldMk cId="0" sldId="269"/>
        </pc:sldMkLst>
        <pc:spChg chg="mod">
          <ac:chgData name="Lauren M Berry" userId="S::lberry@northernyork.org::53ae271f-ce4b-4a49-8c3d-8617ff85f2c9" providerId="AD" clId="Web-{56D05B67-7C09-4CE3-99A7-9AADCEAA962D}" dt="2019-09-11T21:20:03.388" v="535" actId="20577"/>
          <ac:spMkLst>
            <pc:docMk/>
            <pc:sldMk cId="0" sldId="269"/>
            <ac:spMk id="182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20:27.701" v="539" actId="20577"/>
        <pc:sldMkLst>
          <pc:docMk/>
          <pc:sldMk cId="0" sldId="270"/>
        </pc:sldMkLst>
        <pc:spChg chg="mod">
          <ac:chgData name="Lauren M Berry" userId="S::lberry@northernyork.org::53ae271f-ce4b-4a49-8c3d-8617ff85f2c9" providerId="AD" clId="Web-{56D05B67-7C09-4CE3-99A7-9AADCEAA962D}" dt="2019-09-11T21:20:27.701" v="539" actId="20577"/>
          <ac:spMkLst>
            <pc:docMk/>
            <pc:sldMk cId="0" sldId="270"/>
            <ac:spMk id="190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56D05B67-7C09-4CE3-99A7-9AADCEAA962D}" dt="2019-09-11T21:21:16.624" v="642" actId="1076"/>
        <pc:sldMkLst>
          <pc:docMk/>
          <pc:sldMk cId="0" sldId="271"/>
        </pc:sldMkLst>
        <pc:spChg chg="mod">
          <ac:chgData name="Lauren M Berry" userId="S::lberry@northernyork.org::53ae271f-ce4b-4a49-8c3d-8617ff85f2c9" providerId="AD" clId="Web-{56D05B67-7C09-4CE3-99A7-9AADCEAA962D}" dt="2019-09-11T21:21:16.624" v="642" actId="1076"/>
          <ac:spMkLst>
            <pc:docMk/>
            <pc:sldMk cId="0" sldId="271"/>
            <ac:spMk id="197" creationId="{00000000-0000-0000-0000-000000000000}"/>
          </ac:spMkLst>
        </pc:spChg>
      </pc:sldChg>
      <pc:sldChg chg="del">
        <pc:chgData name="Lauren M Berry" userId="S::lberry@northernyork.org::53ae271f-ce4b-4a49-8c3d-8617ff85f2c9" providerId="AD" clId="Web-{56D05B67-7C09-4CE3-99A7-9AADCEAA962D}" dt="2019-09-11T21:21:28.359" v="643"/>
        <pc:sldMkLst>
          <pc:docMk/>
          <pc:sldMk cId="0" sldId="272"/>
        </pc:sldMkLst>
      </pc:sldChg>
      <pc:sldChg chg="modSp">
        <pc:chgData name="Lauren M Berry" userId="S::lberry@northernyork.org::53ae271f-ce4b-4a49-8c3d-8617ff85f2c9" providerId="AD" clId="Web-{56D05B67-7C09-4CE3-99A7-9AADCEAA962D}" dt="2019-09-11T21:27:08.288" v="1135" actId="20577"/>
        <pc:sldMkLst>
          <pc:docMk/>
          <pc:sldMk cId="0" sldId="275"/>
        </pc:sldMkLst>
        <pc:spChg chg="mod">
          <ac:chgData name="Lauren M Berry" userId="S::lberry@northernyork.org::53ae271f-ce4b-4a49-8c3d-8617ff85f2c9" providerId="AD" clId="Web-{56D05B67-7C09-4CE3-99A7-9AADCEAA962D}" dt="2019-09-11T21:27:08.288" v="1135" actId="20577"/>
          <ac:spMkLst>
            <pc:docMk/>
            <pc:sldMk cId="0" sldId="275"/>
            <ac:spMk id="229" creationId="{00000000-0000-0000-0000-000000000000}"/>
          </ac:spMkLst>
        </pc:spChg>
      </pc:sldChg>
      <pc:sldChg chg="del">
        <pc:chgData name="Lauren M Berry" userId="S::lberry@northernyork.org::53ae271f-ce4b-4a49-8c3d-8617ff85f2c9" providerId="AD" clId="Web-{56D05B67-7C09-4CE3-99A7-9AADCEAA962D}" dt="2019-09-11T21:27:20.617" v="1137"/>
        <pc:sldMkLst>
          <pc:docMk/>
          <pc:sldMk cId="0" sldId="276"/>
        </pc:sldMkLst>
      </pc:sldChg>
      <pc:sldChg chg="modSp">
        <pc:chgData name="Lauren M Berry" userId="S::lberry@northernyork.org::53ae271f-ce4b-4a49-8c3d-8617ff85f2c9" providerId="AD" clId="Web-{56D05B67-7C09-4CE3-99A7-9AADCEAA962D}" dt="2019-09-11T21:27:43.352" v="1140"/>
        <pc:sldMkLst>
          <pc:docMk/>
          <pc:sldMk cId="0" sldId="277"/>
        </pc:sldMkLst>
        <pc:graphicFrameChg chg="mod modGraphic">
          <ac:chgData name="Lauren M Berry" userId="S::lberry@northernyork.org::53ae271f-ce4b-4a49-8c3d-8617ff85f2c9" providerId="AD" clId="Web-{56D05B67-7C09-4CE3-99A7-9AADCEAA962D}" dt="2019-09-11T21:27:43.352" v="1140"/>
          <ac:graphicFrameMkLst>
            <pc:docMk/>
            <pc:sldMk cId="0" sldId="277"/>
            <ac:graphicFrameMk id="246" creationId="{00000000-0000-0000-0000-000000000000}"/>
          </ac:graphicFrameMkLst>
        </pc:graphicFrameChg>
      </pc:sldChg>
      <pc:sldChg chg="modSp">
        <pc:chgData name="Lauren M Berry" userId="S::lberry@northernyork.org::53ae271f-ce4b-4a49-8c3d-8617ff85f2c9" providerId="AD" clId="Web-{56D05B67-7C09-4CE3-99A7-9AADCEAA962D}" dt="2019-09-11T21:29:04.635" v="1173" actId="20577"/>
        <pc:sldMkLst>
          <pc:docMk/>
          <pc:sldMk cId="0" sldId="278"/>
        </pc:sldMkLst>
        <pc:spChg chg="mod">
          <ac:chgData name="Lauren M Berry" userId="S::lberry@northernyork.org::53ae271f-ce4b-4a49-8c3d-8617ff85f2c9" providerId="AD" clId="Web-{56D05B67-7C09-4CE3-99A7-9AADCEAA962D}" dt="2019-09-11T21:29:04.635" v="1173" actId="20577"/>
          <ac:spMkLst>
            <pc:docMk/>
            <pc:sldMk cId="0" sldId="278"/>
            <ac:spMk id="254" creationId="{00000000-0000-0000-0000-000000000000}"/>
          </ac:spMkLst>
        </pc:spChg>
      </pc:sldChg>
    </pc:docChg>
  </pc:docChgLst>
  <pc:docChgLst>
    <pc:chgData name="Alicia L Murlatt" userId="S::amurlatt@northernyork.org::45fd6b2b-634e-4674-b54d-7fb5777eff2a" providerId="AD" clId="Web-{A8B805E1-E02D-8FBA-BE8D-E785793989A6}"/>
    <pc:docChg chg="modSld">
      <pc:chgData name="Alicia L Murlatt" userId="S::amurlatt@northernyork.org::45fd6b2b-634e-4674-b54d-7fb5777eff2a" providerId="AD" clId="Web-{A8B805E1-E02D-8FBA-BE8D-E785793989A6}" dt="2019-09-12T10:32:02.926" v="29" actId="20577"/>
      <pc:docMkLst>
        <pc:docMk/>
      </pc:docMkLst>
      <pc:sldChg chg="modSp">
        <pc:chgData name="Alicia L Murlatt" userId="S::amurlatt@northernyork.org::45fd6b2b-634e-4674-b54d-7fb5777eff2a" providerId="AD" clId="Web-{A8B805E1-E02D-8FBA-BE8D-E785793989A6}" dt="2019-09-12T10:32:02.926" v="28" actId="20577"/>
        <pc:sldMkLst>
          <pc:docMk/>
          <pc:sldMk cId="0" sldId="275"/>
        </pc:sldMkLst>
        <pc:spChg chg="mod">
          <ac:chgData name="Alicia L Murlatt" userId="S::amurlatt@northernyork.org::45fd6b2b-634e-4674-b54d-7fb5777eff2a" providerId="AD" clId="Web-{A8B805E1-E02D-8FBA-BE8D-E785793989A6}" dt="2019-09-12T10:32:02.926" v="28" actId="20577"/>
          <ac:spMkLst>
            <pc:docMk/>
            <pc:sldMk cId="0" sldId="275"/>
            <ac:spMk id="229" creationId="{00000000-0000-0000-0000-000000000000}"/>
          </ac:spMkLst>
        </pc:spChg>
      </pc:sldChg>
    </pc:docChg>
  </pc:docChgLst>
  <pc:docChgLst>
    <pc:chgData name="Lauren M Berry" userId="S::lberry@northernyork.org::53ae271f-ce4b-4a49-8c3d-8617ff85f2c9" providerId="AD" clId="Web-{42C163C9-AB37-5CEA-57DE-BD3F206AC5F5}"/>
    <pc:docChg chg="delSld modSld">
      <pc:chgData name="Lauren M Berry" userId="S::lberry@northernyork.org::53ae271f-ce4b-4a49-8c3d-8617ff85f2c9" providerId="AD" clId="Web-{42C163C9-AB37-5CEA-57DE-BD3F206AC5F5}" dt="2020-09-22T19:23:47.726" v="155"/>
      <pc:docMkLst>
        <pc:docMk/>
      </pc:docMkLst>
      <pc:sldChg chg="modSp">
        <pc:chgData name="Lauren M Berry" userId="S::lberry@northernyork.org::53ae271f-ce4b-4a49-8c3d-8617ff85f2c9" providerId="AD" clId="Web-{42C163C9-AB37-5CEA-57DE-BD3F206AC5F5}" dt="2020-09-22T19:18:46.235" v="14" actId="20577"/>
        <pc:sldMkLst>
          <pc:docMk/>
          <pc:sldMk cId="0" sldId="256"/>
        </pc:sldMkLst>
        <pc:spChg chg="mod">
          <ac:chgData name="Lauren M Berry" userId="S::lberry@northernyork.org::53ae271f-ce4b-4a49-8c3d-8617ff85f2c9" providerId="AD" clId="Web-{42C163C9-AB37-5CEA-57DE-BD3F206AC5F5}" dt="2020-09-22T19:18:41.860" v="4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Lauren M Berry" userId="S::lberry@northernyork.org::53ae271f-ce4b-4a49-8c3d-8617ff85f2c9" providerId="AD" clId="Web-{42C163C9-AB37-5CEA-57DE-BD3F206AC5F5}" dt="2020-09-22T19:18:46.235" v="14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42C163C9-AB37-5CEA-57DE-BD3F206AC5F5}" dt="2020-09-22T19:18:50.595" v="20" actId="20577"/>
        <pc:sldMkLst>
          <pc:docMk/>
          <pc:sldMk cId="0" sldId="257"/>
        </pc:sldMkLst>
        <pc:spChg chg="mod">
          <ac:chgData name="Lauren M Berry" userId="S::lberry@northernyork.org::53ae271f-ce4b-4a49-8c3d-8617ff85f2c9" providerId="AD" clId="Web-{42C163C9-AB37-5CEA-57DE-BD3F206AC5F5}" dt="2020-09-22T19:18:50.595" v="20" actId="20577"/>
          <ac:spMkLst>
            <pc:docMk/>
            <pc:sldMk cId="0" sldId="257"/>
            <ac:spMk id="93" creationId="{00000000-0000-0000-0000-000000000000}"/>
          </ac:spMkLst>
        </pc:spChg>
      </pc:sldChg>
      <pc:sldChg chg="del">
        <pc:chgData name="Lauren M Berry" userId="S::lberry@northernyork.org::53ae271f-ce4b-4a49-8c3d-8617ff85f2c9" providerId="AD" clId="Web-{42C163C9-AB37-5CEA-57DE-BD3F206AC5F5}" dt="2020-09-22T19:18:57.658" v="23"/>
        <pc:sldMkLst>
          <pc:docMk/>
          <pc:sldMk cId="0" sldId="259"/>
        </pc:sldMkLst>
      </pc:sldChg>
      <pc:sldChg chg="modSp">
        <pc:chgData name="Lauren M Berry" userId="S::lberry@northernyork.org::53ae271f-ce4b-4a49-8c3d-8617ff85f2c9" providerId="AD" clId="Web-{42C163C9-AB37-5CEA-57DE-BD3F206AC5F5}" dt="2020-09-22T19:19:23.314" v="44" actId="1076"/>
        <pc:sldMkLst>
          <pc:docMk/>
          <pc:sldMk cId="0" sldId="261"/>
        </pc:sldMkLst>
        <pc:spChg chg="mod">
          <ac:chgData name="Lauren M Berry" userId="S::lberry@northernyork.org::53ae271f-ce4b-4a49-8c3d-8617ff85f2c9" providerId="AD" clId="Web-{42C163C9-AB37-5CEA-57DE-BD3F206AC5F5}" dt="2020-09-22T19:19:23.314" v="44" actId="1076"/>
          <ac:spMkLst>
            <pc:docMk/>
            <pc:sldMk cId="0" sldId="261"/>
            <ac:spMk id="126" creationId="{00000000-0000-0000-0000-000000000000}"/>
          </ac:spMkLst>
        </pc:spChg>
      </pc:sldChg>
      <pc:sldChg chg="modSp">
        <pc:chgData name="Lauren M Berry" userId="S::lberry@northernyork.org::53ae271f-ce4b-4a49-8c3d-8617ff85f2c9" providerId="AD" clId="Web-{42C163C9-AB37-5CEA-57DE-BD3F206AC5F5}" dt="2020-09-22T19:19:54.096" v="55" actId="20577"/>
        <pc:sldMkLst>
          <pc:docMk/>
          <pc:sldMk cId="0" sldId="264"/>
        </pc:sldMkLst>
        <pc:spChg chg="mod">
          <ac:chgData name="Lauren M Berry" userId="S::lberry@northernyork.org::53ae271f-ce4b-4a49-8c3d-8617ff85f2c9" providerId="AD" clId="Web-{42C163C9-AB37-5CEA-57DE-BD3F206AC5F5}" dt="2020-09-22T19:19:54.096" v="55" actId="20577"/>
          <ac:spMkLst>
            <pc:docMk/>
            <pc:sldMk cId="0" sldId="264"/>
            <ac:spMk id="147" creationId="{00000000-0000-0000-0000-000000000000}"/>
          </ac:spMkLst>
        </pc:spChg>
      </pc:sldChg>
      <pc:sldChg chg="mod modShow">
        <pc:chgData name="Lauren M Berry" userId="S::lberry@northernyork.org::53ae271f-ce4b-4a49-8c3d-8617ff85f2c9" providerId="AD" clId="Web-{42C163C9-AB37-5CEA-57DE-BD3F206AC5F5}" dt="2020-09-22T19:20:40.269" v="57"/>
        <pc:sldMkLst>
          <pc:docMk/>
          <pc:sldMk cId="0" sldId="270"/>
        </pc:sldMkLst>
      </pc:sldChg>
      <pc:sldChg chg="mod modShow">
        <pc:chgData name="Lauren M Berry" userId="S::lberry@northernyork.org::53ae271f-ce4b-4a49-8c3d-8617ff85f2c9" providerId="AD" clId="Web-{42C163C9-AB37-5CEA-57DE-BD3F206AC5F5}" dt="2020-09-22T19:20:49.941" v="58"/>
        <pc:sldMkLst>
          <pc:docMk/>
          <pc:sldMk cId="0" sldId="271"/>
        </pc:sldMkLst>
      </pc:sldChg>
      <pc:sldChg chg="mod modShow">
        <pc:chgData name="Lauren M Berry" userId="S::lberry@northernyork.org::53ae271f-ce4b-4a49-8c3d-8617ff85f2c9" providerId="AD" clId="Web-{42C163C9-AB37-5CEA-57DE-BD3F206AC5F5}" dt="2020-09-22T19:21:12.941" v="59"/>
        <pc:sldMkLst>
          <pc:docMk/>
          <pc:sldMk cId="0" sldId="277"/>
        </pc:sldMkLst>
      </pc:sldChg>
      <pc:sldChg chg="modSp">
        <pc:chgData name="Lauren M Berry" userId="S::lberry@northernyork.org::53ae271f-ce4b-4a49-8c3d-8617ff85f2c9" providerId="AD" clId="Web-{42C163C9-AB37-5CEA-57DE-BD3F206AC5F5}" dt="2020-09-22T19:21:33.426" v="80" actId="20577"/>
        <pc:sldMkLst>
          <pc:docMk/>
          <pc:sldMk cId="0" sldId="278"/>
        </pc:sldMkLst>
        <pc:spChg chg="mod">
          <ac:chgData name="Lauren M Berry" userId="S::lberry@northernyork.org::53ae271f-ce4b-4a49-8c3d-8617ff85f2c9" providerId="AD" clId="Web-{42C163C9-AB37-5CEA-57DE-BD3F206AC5F5}" dt="2020-09-22T19:21:33.426" v="80" actId="20577"/>
          <ac:spMkLst>
            <pc:docMk/>
            <pc:sldMk cId="0" sldId="278"/>
            <ac:spMk id="254" creationId="{00000000-0000-0000-0000-000000000000}"/>
          </ac:spMkLst>
        </pc:spChg>
      </pc:sldChg>
      <pc:sldChg chg="addSp modSp">
        <pc:chgData name="Lauren M Berry" userId="S::lberry@northernyork.org::53ae271f-ce4b-4a49-8c3d-8617ff85f2c9" providerId="AD" clId="Web-{42C163C9-AB37-5CEA-57DE-BD3F206AC5F5}" dt="2020-09-22T19:22:54.678" v="153" actId="1076"/>
        <pc:sldMkLst>
          <pc:docMk/>
          <pc:sldMk cId="0" sldId="279"/>
        </pc:sldMkLst>
        <pc:spChg chg="add mod">
          <ac:chgData name="Lauren M Berry" userId="S::lberry@northernyork.org::53ae271f-ce4b-4a49-8c3d-8617ff85f2c9" providerId="AD" clId="Web-{42C163C9-AB37-5CEA-57DE-BD3F206AC5F5}" dt="2020-09-22T19:22:54.678" v="153" actId="1076"/>
          <ac:spMkLst>
            <pc:docMk/>
            <pc:sldMk cId="0" sldId="279"/>
            <ac:spMk id="2" creationId="{F477E060-C2E5-431F-9A19-328550762D9F}"/>
          </ac:spMkLst>
        </pc:spChg>
        <pc:spChg chg="mod">
          <ac:chgData name="Lauren M Berry" userId="S::lberry@northernyork.org::53ae271f-ce4b-4a49-8c3d-8617ff85f2c9" providerId="AD" clId="Web-{42C163C9-AB37-5CEA-57DE-BD3F206AC5F5}" dt="2020-09-22T19:21:59.864" v="90" actId="1076"/>
          <ac:spMkLst>
            <pc:docMk/>
            <pc:sldMk cId="0" sldId="279"/>
            <ac:spMk id="261" creationId="{00000000-0000-0000-0000-000000000000}"/>
          </ac:spMkLst>
        </pc:spChg>
      </pc:sldChg>
      <pc:sldChg chg="mod modShow">
        <pc:chgData name="Lauren M Berry" userId="S::lberry@northernyork.org::53ae271f-ce4b-4a49-8c3d-8617ff85f2c9" providerId="AD" clId="Web-{42C163C9-AB37-5CEA-57DE-BD3F206AC5F5}" dt="2020-09-22T19:23:47.726" v="155"/>
        <pc:sldMkLst>
          <pc:docMk/>
          <pc:sldMk cId="0" sldId="281"/>
        </pc:sldMkLst>
      </pc:sldChg>
      <pc:sldChg chg="mod modShow">
        <pc:chgData name="Lauren M Berry" userId="S::lberry@northernyork.org::53ae271f-ce4b-4a49-8c3d-8617ff85f2c9" providerId="AD" clId="Web-{42C163C9-AB37-5CEA-57DE-BD3F206AC5F5}" dt="2020-09-22T19:23:15.741" v="154"/>
        <pc:sldMkLst>
          <pc:docMk/>
          <pc:sldMk cId="0" sldId="285"/>
        </pc:sldMkLst>
      </pc:sldChg>
    </pc:docChg>
  </pc:docChgLst>
  <pc:docChgLst>
    <pc:chgData name="Lauren M Berry" userId="S::lberry@northernyork.org::53ae271f-ce4b-4a49-8c3d-8617ff85f2c9" providerId="AD" clId="Web-{64B0E461-FB98-45BF-D804-E3714CB82173}"/>
    <pc:docChg chg="">
      <pc:chgData name="Lauren M Berry" userId="S::lberry@northernyork.org::53ae271f-ce4b-4a49-8c3d-8617ff85f2c9" providerId="AD" clId="Web-{64B0E461-FB98-45BF-D804-E3714CB82173}" dt="2019-09-11T21:30:56.330" v="0"/>
      <pc:docMkLst>
        <pc:docMk/>
      </pc:docMkLst>
      <pc:sldChg chg="addCm">
        <pc:chgData name="Lauren M Berry" userId="S::lberry@northernyork.org::53ae271f-ce4b-4a49-8c3d-8617ff85f2c9" providerId="AD" clId="Web-{64B0E461-FB98-45BF-D804-E3714CB82173}" dt="2019-09-11T21:30:56.330" v="0"/>
        <pc:sldMkLst>
          <pc:docMk/>
          <pc:sldMk cId="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1T14:30:56.330" idx="1">
    <p:pos x="10" y="10"/>
    <p:text>[@Alicia L Murlatt] I think I updated everything except for the fundraiser page!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1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li.state.pa.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76300" y="2136664"/>
            <a:ext cx="7391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8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WELCOME to </a:t>
            </a:r>
            <a:r>
              <a:rPr lang="en-US" sz="4800" dirty="0">
                <a:solidFill>
                  <a:srgbClr val="0F243E"/>
                </a:solidFill>
              </a:rPr>
              <a:t>P.A.C.E </a:t>
            </a:r>
            <a:endParaRPr dirty="0"/>
          </a:p>
          <a:p>
            <a:pPr algn="ctr"/>
            <a:r>
              <a:rPr lang="en-US" sz="45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Miss Berry</a:t>
            </a:r>
            <a:r>
              <a:rPr lang="en-US" sz="4800" dirty="0">
                <a:solidFill>
                  <a:srgbClr val="0F243E"/>
                </a:solidFill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Room 206 &amp; 207</a:t>
            </a: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2679897" y="4874313"/>
            <a:ext cx="378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92CCDC"/>
                </a:solidFill>
              </a:rPr>
              <a:t>2020-2021</a:t>
            </a:r>
            <a:endParaRPr sz="5400" b="1" i="0" u="none" strike="noStrike" cap="none" dirty="0">
              <a:solidFill>
                <a:srgbClr val="92CC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4178" y="-198134"/>
            <a:ext cx="9407606" cy="7055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2933583" y="914400"/>
            <a:ext cx="3276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Homework Policy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914400" y="1752600"/>
            <a:ext cx="7353300" cy="4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 will be turned in the day following when it was assigned by every student with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exceptions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342900" indent="-342900"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student is given an assignment and they are absent on the following day or days, the assignment is due the day they return.  </a:t>
            </a:r>
            <a:endParaRPr lang="en-US">
              <a:solidFill>
                <a:schemeClr val="dk1"/>
              </a:solidFill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student is absent, they will receive assignments they missed on the day they return.  Students will have the same number of days they were absent to make up the assignments.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4178" y="-198134"/>
            <a:ext cx="9407606" cy="7055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>
            <a:off x="2933583" y="914400"/>
            <a:ext cx="3276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Homework Policy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914400" y="1752600"/>
            <a:ext cx="73533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student is to copy their homework assignments into their planner daily.</a:t>
            </a:r>
            <a:endParaRPr dirty="0">
              <a:solidFill>
                <a:schemeClr val="dk1"/>
              </a:solidFill>
            </a:endParaRPr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 is to keep their homework in the Homework Folder. </a:t>
            </a:r>
            <a:endParaRPr/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 is to complete the homework assigned each night following the expectations given by the teacher giving their very best effort.  </a:t>
            </a:r>
            <a:endParaRPr/>
          </a:p>
          <a:p>
            <a:pPr marL="342900" indent="-342900"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 must have the homework at their desk (not in backpack) on the day it is due. 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2832588" y="914400"/>
            <a:ext cx="3478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Class Rules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876300" y="1905000"/>
            <a:ext cx="73914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90500">
              <a:buClr>
                <a:srgbClr val="0F243E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0F243E"/>
                </a:solidFill>
              </a:rPr>
              <a:t>Our goal is to prepare students as best as possible for the real world once they graduate for Northern High School.</a:t>
            </a:r>
            <a:endParaRPr lang="en-US" sz="3000"/>
          </a:p>
          <a:p>
            <a:pPr>
              <a:buClr>
                <a:srgbClr val="0F243E"/>
              </a:buClr>
              <a:buSzPts val="3000"/>
            </a:pPr>
            <a:endParaRPr lang="en-US" sz="3000" dirty="0">
              <a:solidFill>
                <a:srgbClr val="0F243E"/>
              </a:solidFill>
            </a:endParaRPr>
          </a:p>
          <a:p>
            <a:pPr indent="-190500">
              <a:buClr>
                <a:srgbClr val="0F243E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0F243E"/>
                </a:solidFill>
              </a:rPr>
              <a:t>Every classroom has rules, ours were created to mimic real life laws that students will need to be aware of.   </a:t>
            </a:r>
            <a:endParaRPr lang="en-US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879811" y="914400"/>
            <a:ext cx="7384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Why do we have rules?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914400" y="1828800"/>
            <a:ext cx="7239000" cy="408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A policy is a plan that guides our actions.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To do things effectively, we have to adhere to some </a:t>
            </a:r>
            <a:r>
              <a:rPr lang="en-US" sz="2400" dirty="0">
                <a:solidFill>
                  <a:srgbClr val="0F243E"/>
                </a:solidFill>
              </a:rPr>
              <a:t>commonsense </a:t>
            </a:r>
            <a:r>
              <a:rPr lang="en-US" sz="24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policies: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-Governments invoke laws to help maintain -peaceful communities.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-Companies have by-laws in order to facilitate productive work environments.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-Games have rules to create a baseline standard of play.</a:t>
            </a:r>
            <a:endParaRPr sz="2400"/>
          </a:p>
          <a:p>
            <a:pPr marL="457200" lvl="1">
              <a:lnSpc>
                <a:spcPct val="90000"/>
              </a:lnSpc>
            </a:pPr>
            <a:r>
              <a:rPr lang="en-US" sz="2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So, to be successful in learning, you need to follow some basic classroom rules!</a:t>
            </a:r>
            <a:r>
              <a:rPr lang="en-US" sz="2400" dirty="0">
                <a:solidFill>
                  <a:srgbClr val="0F243E"/>
                </a:solidFill>
              </a:rPr>
              <a:t> </a:t>
            </a:r>
            <a:endParaRPr sz="240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-We call them our class policies.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1993423" y="914400"/>
            <a:ext cx="515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Classroom Rules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841829" y="2517019"/>
            <a:ext cx="7391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buChar char="•"/>
            </a:pPr>
            <a:r>
              <a:rPr lang="en-US" sz="4000" dirty="0">
                <a:solidFill>
                  <a:schemeClr val="dk1"/>
                </a:solidFill>
              </a:rPr>
              <a:t>Please refer to the bulletin board located in the back of the classroom!</a:t>
            </a:r>
            <a:endParaRPr lang="en-US" sz="40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914400" y="1828800"/>
            <a:ext cx="7239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2298854" y="5334000"/>
            <a:ext cx="436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We are here to learn! ☺</a:t>
            </a:r>
            <a:endParaRPr sz="280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>
            <a:off x="876300" y="1905000"/>
            <a:ext cx="73914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TOMORROW is always a new day ☺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/>
          <p:nvPr/>
        </p:nvSpPr>
        <p:spPr>
          <a:xfrm>
            <a:off x="1153438" y="914400"/>
            <a:ext cx="683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When You Are Absent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1066800" y="1752600"/>
            <a:ext cx="73152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You need to check in with us to see if you have any missed work due to your absence.</a:t>
            </a:r>
            <a:endParaRPr sz="240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During class is NOT the time to work on missing assignments. This should be done after school or when there is extra time.</a:t>
            </a:r>
            <a:endParaRPr sz="240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If you missed a test because of an excused absence, we will set up a time to make the test up.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" y="0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1835516" y="914400"/>
            <a:ext cx="547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Community Based Instruction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982406" y="2052166"/>
            <a:ext cx="7277100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 err="1">
                <a:solidFill>
                  <a:srgbClr val="0F243E"/>
                </a:solidFill>
              </a:rPr>
              <a:t>Marzoni's</a:t>
            </a:r>
            <a:r>
              <a:rPr lang="en-US" sz="2000" b="1" dirty="0">
                <a:solidFill>
                  <a:srgbClr val="0F243E"/>
                </a:solidFill>
              </a:rPr>
              <a:t>                                                       </a:t>
            </a:r>
            <a:endParaRPr lang="en-US" b="1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Salvation Army</a:t>
            </a:r>
            <a:r>
              <a:rPr lang="en-US" b="1" dirty="0">
                <a:solidFill>
                  <a:srgbClr val="0F243E"/>
                </a:solidFill>
              </a:rPr>
              <a:t> 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Administration Building at Northern          </a:t>
            </a:r>
            <a:endParaRPr lang="en-US" b="1" dirty="0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Paulus Orchard </a:t>
            </a:r>
            <a:endParaRPr lang="en-US" b="1" dirty="0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New Hope Ministries                                  </a:t>
            </a:r>
            <a:endParaRPr lang="en-US" b="1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Polar Care Closet</a:t>
            </a:r>
            <a:r>
              <a:rPr lang="en-US" b="1" dirty="0">
                <a:solidFill>
                  <a:srgbClr val="0F243E"/>
                </a:solidFill>
              </a:rPr>
              <a:t>  </a:t>
            </a:r>
            <a:endParaRPr lang="en-US" b="1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Select Physical Therapy               </a:t>
            </a:r>
            <a:endParaRPr lang="en-US" b="1" dirty="0">
              <a:solidFill>
                <a:srgbClr val="0F243E"/>
              </a:solidFill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High School Cafeteria 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1" dirty="0">
                <a:solidFill>
                  <a:srgbClr val="0F243E"/>
                </a:solidFill>
              </a:rPr>
              <a:t>High School Athletic Center</a:t>
            </a:r>
            <a:r>
              <a:rPr lang="en-US" b="1" dirty="0">
                <a:solidFill>
                  <a:srgbClr val="0F243E"/>
                </a:solidFill>
              </a:rPr>
              <a:t> </a:t>
            </a:r>
            <a:endParaRPr lang="en-US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b="1" dirty="0">
                <a:solidFill>
                  <a:srgbClr val="0F243E"/>
                </a:solidFill>
              </a:rPr>
              <a:t>                                                    </a:t>
            </a:r>
            <a:endParaRPr lang="en-US" b="1" dirty="0">
              <a:solidFill>
                <a:srgbClr val="0F243E"/>
              </a:solidFill>
              <a:ea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4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2731046" y="894502"/>
            <a:ext cx="3681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Fundraising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914400" y="1828800"/>
            <a:ext cx="7391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6" name="Google Shape;246;p34"/>
          <p:cNvGraphicFramePr/>
          <p:nvPr>
            <p:extLst>
              <p:ext uri="{D42A27DB-BD31-4B8C-83A1-F6EECF244321}">
                <p14:modId xmlns:p14="http://schemas.microsoft.com/office/powerpoint/2010/main" val="567457735"/>
              </p:ext>
            </p:extLst>
          </p:nvPr>
        </p:nvGraphicFramePr>
        <p:xfrm>
          <a:off x="895350" y="1828800"/>
          <a:ext cx="7410450" cy="3231550"/>
        </p:xfrm>
        <a:graphic>
          <a:graphicData uri="http://schemas.openxmlformats.org/drawingml/2006/table">
            <a:tbl>
              <a:tblPr firstRow="1" bandRow="1">
                <a:noFill/>
                <a:tableStyleId>{2CC6AF94-5CE1-4BC9-9C43-C78EFDBD4F97}</a:tableStyleId>
              </a:tblPr>
              <a:tblGrid>
                <a:gridCol w="37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October</a:t>
                      </a: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Caramel Apples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November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Pumpkin Centerpieces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December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Dog Treats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January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Chocolate Covered Pretzels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February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T-Shirts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March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Peanut Butter Eggs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April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Northern Mugs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1790700" y="838200"/>
            <a:ext cx="556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Electives</a:t>
            </a:r>
            <a:endParaRPr sz="5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904009" y="1759089"/>
            <a:ext cx="7391400" cy="60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student picked an elective to be in for the 2020-2021 school year.  Every student goes to an elective at least once a cycle!</a:t>
            </a:r>
            <a:endParaRPr dirty="0">
              <a:solidFill>
                <a:schemeClr val="dk1"/>
              </a:solidFill>
            </a:endParaRPr>
          </a:p>
          <a:p>
            <a:pPr algn="ctr"/>
            <a:endParaRPr lang="en-US"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</a:rPr>
              <a:t>Welding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Culinary Arts</a:t>
            </a:r>
            <a:endParaRPr sz="2400">
              <a:solidFill>
                <a:schemeClr val="dk1"/>
              </a:solidFill>
              <a:latin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Wildlife</a:t>
            </a:r>
            <a:endParaRPr sz="2400">
              <a:solidFill>
                <a:schemeClr val="dk1"/>
              </a:solidFill>
              <a:latin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Animal Pet Care</a:t>
            </a:r>
            <a:endParaRPr sz="2400">
              <a:solidFill>
                <a:schemeClr val="dk1"/>
              </a:solidFill>
              <a:latin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Drawing/Painting</a:t>
            </a:r>
            <a:endParaRPr sz="2400">
              <a:solidFill>
                <a:schemeClr val="dk1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 Tech/ Metal Tech</a:t>
            </a:r>
            <a:endParaRPr lang="en-US" sz="2400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</a:rPr>
              <a:t>Floral Design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18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2976852" y="914400"/>
            <a:ext cx="3190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MISSION </a:t>
            </a:r>
            <a:endParaRPr sz="44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587850" y="1683850"/>
            <a:ext cx="79683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Miss </a:t>
            </a:r>
            <a:r>
              <a:rPr lang="en-US" sz="4400" dirty="0">
                <a:solidFill>
                  <a:srgbClr val="0F243E"/>
                </a:solidFill>
              </a:rPr>
              <a:t>Berry's</a:t>
            </a:r>
            <a:r>
              <a:rPr lang="en-US" sz="4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 class is a </a:t>
            </a:r>
            <a:r>
              <a:rPr lang="en-US" sz="4400" b="1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respectful</a:t>
            </a:r>
            <a:r>
              <a:rPr lang="en-US" sz="44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 classroom established to build a foundation for excellence through academic, behavioral, and social success.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6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1330625" y="-163632"/>
            <a:ext cx="648275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en-US" sz="8800" dirty="0">
                <a:solidFill>
                  <a:srgbClr val="0F243E"/>
                </a:solidFill>
              </a:rPr>
              <a:t>questions</a:t>
            </a:r>
            <a:r>
              <a:rPr lang="en-US" sz="8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800" dirty="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7E060-C2E5-431F-9A19-328550762D9F}"/>
              </a:ext>
            </a:extLst>
          </p:cNvPr>
          <p:cNvSpPr txBox="1"/>
          <p:nvPr/>
        </p:nvSpPr>
        <p:spPr>
          <a:xfrm>
            <a:off x="1920816" y="4652513"/>
            <a:ext cx="63519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Lauren Berry:  lberry@northernyork.org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" y="857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1790700" y="838200"/>
            <a:ext cx="5219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1295400" y="1905000"/>
            <a:ext cx="69195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Office of Vocational Rehabilitation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Caitlin Mento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1790700" y="838200"/>
            <a:ext cx="55626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914401" y="1135692"/>
            <a:ext cx="71628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Caitlin Mento M.S., CRC</a:t>
            </a: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 | VR Counselor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Office of Vocational Rehabilitation | York District Office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Pennsylvania Department of Labor &amp; Industry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2550 Kingston Road, Suite 101 | York, PA  17402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Office Phone: 717.771.4407 ext 234 | Toll-Free: 800.762.6306 ext 234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Cell: 717.747.4835 | Fax: 717.771.4421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Verdan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www.dli.state.pa.us</a:t>
            </a:r>
            <a:r>
              <a:rPr lang="en-US" sz="2400" b="0" i="0" u="none" strike="noStrike" cap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9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1790700" y="838200"/>
            <a:ext cx="5219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1143000" y="1295400"/>
            <a:ext cx="69195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OVR’s Mission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help Pennsylvanians with disabilities to secure and maintain competitive employment and independence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0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" y="0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0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1790700" y="838200"/>
            <a:ext cx="5219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914400" y="1143000"/>
            <a:ext cx="7315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student seems like an appropriate referral to OVR and would benefit from services, you can contact the OVR York Office at 717-771-4407.  They will be happy to help you in the process of accessing OVR services.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1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1790700" y="838200"/>
            <a:ext cx="5219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914400" y="838200"/>
            <a:ext cx="73152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student will fill out the application and then give it back to Ms. Betz who will forward it to me.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990600" y="990600"/>
            <a:ext cx="7467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OVR Services may include some of the following:</a:t>
            </a:r>
            <a:endParaRPr sz="24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 Evaluation at HGAC or Goodwill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SEARCH &amp; Project PAS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 Psych Evaluation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Based Work Assessment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 Counseling and Guidance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Assistive Technology Evaluation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Capacity Evaluation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 Evaluation (assess ability to drive &amp; what accommodations would be necessary)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 to other community resources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search assistance- interview practice; resume; jobs-for-all On the Job Contract (OJT)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2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2"/>
          <p:cNvSpPr/>
          <p:nvPr/>
        </p:nvSpPr>
        <p:spPr>
          <a:xfrm>
            <a:off x="876300" y="1905000"/>
            <a:ext cx="739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1790700" y="838200"/>
            <a:ext cx="5219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914400" y="838200"/>
            <a:ext cx="73152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student will fill out the application and then give it back to Ms. Betz who will forward it to me.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862" y="1068806"/>
            <a:ext cx="8241134" cy="472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2114231" y="905470"/>
            <a:ext cx="491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Miss Berry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876300" y="1981200"/>
            <a:ext cx="7391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A group of people standing on a train track&#10;&#10;Description generated with very high confidence">
            <a:extLst>
              <a:ext uri="{FF2B5EF4-FFF2-40B4-BE49-F238E27FC236}">
                <a16:creationId xmlns:a16="http://schemas.microsoft.com/office/drawing/2014/main" id="{7F84E38B-4AFB-4F47-8C95-AF03AA11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543" y="1712686"/>
            <a:ext cx="4230914" cy="42309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5" name="Google Shape;115;p17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" y="0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2971799" y="832863"/>
            <a:ext cx="320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Murray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605" y="1417638"/>
            <a:ext cx="3255829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A dog lying on the floor&#10;&#10;Description generated with very high confidence">
            <a:extLst>
              <a:ext uri="{FF2B5EF4-FFF2-40B4-BE49-F238E27FC236}">
                <a16:creationId xmlns:a16="http://schemas.microsoft.com/office/drawing/2014/main" id="{1C0B5F97-29BC-4DDE-8A19-75A8378EC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57" y="1412724"/>
            <a:ext cx="3275390" cy="4359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2114231" y="-890209"/>
            <a:ext cx="49155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Our Staff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876300" y="1981200"/>
            <a:ext cx="7391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521581" y="2105713"/>
            <a:ext cx="6096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Veres</a:t>
            </a:r>
            <a:endParaRPr dirty="0"/>
          </a:p>
          <a:p>
            <a:pPr algn="ctr"/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Strayer</a:t>
            </a:r>
            <a:endParaRPr lang="en-US" dirty="0">
              <a:solidFill>
                <a:schemeClr val="dk1"/>
              </a:solidFill>
            </a:endParaRPr>
          </a:p>
          <a:p>
            <a:pPr algn="ctr"/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We currently are still searching for an instructional aide to join our team!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2519191" y="548768"/>
            <a:ext cx="4105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SCHOOL WIDE RULES</a:t>
            </a:r>
            <a:endParaRPr sz="4400" b="0" i="0" u="none" strike="noStrike" cap="none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876300" y="1905000"/>
            <a:ext cx="73914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Tardy to Class</a:t>
            </a:r>
            <a:endParaRPr dirty="0"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Students are expected to be to their assigned location on time. Teachers will email the office when a student is tardy to class.</a:t>
            </a:r>
            <a:endParaRPr dirty="0"/>
          </a:p>
          <a:p>
            <a:pPr indent="-177800"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</a:rPr>
              <a:t>6thTardy</a:t>
            </a: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=1 hour after school detention</a:t>
            </a:r>
            <a:endParaRPr dirty="0"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</a:rPr>
              <a:t>7th</a:t>
            </a: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 Tardy=2 hour after school detention</a:t>
            </a:r>
            <a:endParaRPr dirty="0"/>
          </a:p>
          <a:p>
            <a:pPr indent="-177800"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</a:rPr>
              <a:t>8th </a:t>
            </a: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and Subsequent Tardy= 2 hour after school detention and hallway restriction.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2519203" y="914400"/>
            <a:ext cx="4105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SCHOOL WIDE RULES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876313" y="2566620"/>
            <a:ext cx="73914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Cell Phones/Devices</a:t>
            </a:r>
            <a:endParaRPr/>
          </a:p>
          <a:p>
            <a:pPr indent="-177800"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If you have a device</a:t>
            </a:r>
            <a:r>
              <a:rPr lang="en-US" sz="2800" dirty="0">
                <a:solidFill>
                  <a:srgbClr val="0F243E"/>
                </a:solidFill>
              </a:rPr>
              <a:t> out,</a:t>
            </a: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 I will ask you to put it on my desk in a box and you can get it during break or designated times</a:t>
            </a:r>
            <a:endParaRPr dirty="0"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Allowed before school, between classes, lunches, and after school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Technology sign will be displayed at all times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2519203" y="914400"/>
            <a:ext cx="4105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SCHOOL WIDE RULES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876313" y="2651188"/>
            <a:ext cx="7391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Dress Code</a:t>
            </a:r>
            <a:endParaRPr lang="en-US" dirty="0"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No hats</a:t>
            </a:r>
            <a:r>
              <a:rPr lang="en-US" sz="2800" dirty="0">
                <a:solidFill>
                  <a:srgbClr val="0F243E"/>
                </a:solidFill>
              </a:rPr>
              <a:t>/hoods</a:t>
            </a:r>
            <a:endParaRPr dirty="0"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US" sz="2800" dirty="0">
                <a:solidFill>
                  <a:srgbClr val="0F243E"/>
                </a:solidFill>
              </a:rPr>
              <a:t>garments</a:t>
            </a:r>
            <a:r>
              <a:rPr lang="en-US" sz="2800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 (boys underwear or boxers and girls bra straps) should be covered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 descr="FirstDayScripttemp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519203" y="914400"/>
            <a:ext cx="4105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SCHOOL WIDE RULES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876313" y="2621340"/>
            <a:ext cx="7391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Food and Beverages in the Building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Students may not bring open containers of food or beverages into the school in the morning 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No food or drinks in the hallway</a:t>
            </a:r>
            <a:endParaRPr/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Water bottles (water only) may be used in the classroom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26</Slides>
  <Notes>26</Notes>
  <HiddenSlides>5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210</cp:revision>
  <dcterms:modified xsi:type="dcterms:W3CDTF">2020-09-22T19:23:48Z</dcterms:modified>
</cp:coreProperties>
</file>